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Tinos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5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56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9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9cf3b35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9cf3b35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8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9cf3b3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9cf3b3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11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9cf3b35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89cf3b35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9cf3b35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9cf3b35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62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89cf3b35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89cf3b35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9cf3b35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9cf3b35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9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9cf3b35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9cf3b35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36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9cf3b35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89cf3b35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445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0ff998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b0ff998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66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b0ff998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b0ff998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07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89cf3b35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89cf3b35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1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9cf3b35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9cf3b35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4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95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9cf3b35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89cf3b35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2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11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89cf3b35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89cf3b35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52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9cf3b35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89cf3b35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33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9cf3b35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9cf3b35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56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Story Begins….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ISIP ACHIEVEMENTS</a:t>
            </a:r>
            <a:endParaRPr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5105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ISIP ACHIEVEMENTS</a:t>
            </a:r>
            <a:endParaRPr sz="4200"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544700" y="1426050"/>
            <a:ext cx="6772800" cy="2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Kindergarten students increased by 108% in Tier 1.</a:t>
            </a:r>
            <a:endParaRPr sz="2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1st grade students increased by 100% in Tier 1.</a:t>
            </a:r>
            <a:endParaRPr sz="2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2nd grade students increased by 17% in Tier 1.</a:t>
            </a:r>
            <a:endParaRPr sz="2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3rd grade students increased by 22% in Tier 1.</a:t>
            </a:r>
            <a:endParaRPr sz="2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5105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ISIP ACHIEVEMENTS</a:t>
            </a:r>
            <a:endParaRPr sz="42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475" y="1401988"/>
            <a:ext cx="2234292" cy="29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200" y="1373938"/>
            <a:ext cx="23241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050" y="2228475"/>
            <a:ext cx="2097000" cy="11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9380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WHAT ARE WE DOING?</a:t>
            </a:r>
            <a:endParaRPr sz="4200" dirty="0"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1699475" y="1294325"/>
            <a:ext cx="66180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" sz="2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Utilizing comprehensive data to form skill-based ELA interventions.</a:t>
            </a:r>
            <a:endParaRPr sz="2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" sz="2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Familiarizing students with new testing format of IRI with monthly access.</a:t>
            </a:r>
            <a:endParaRPr sz="2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" sz="2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Offering all day kindergarten.</a:t>
            </a:r>
            <a:endParaRPr sz="2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6326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easyCBM ACHIEVEMENTS</a:t>
            </a:r>
            <a:endParaRPr dirty="0"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66825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easyCBM ACHIEVEMENTS</a:t>
            </a:r>
            <a:endParaRPr sz="4200"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1699475" y="1294325"/>
            <a:ext cx="6618000" cy="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Kindergartners from three schools scored over 92% proficient in math.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Third graders from three schools scored over 88% proficient in math.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Second graders from three schools scored over 75% proficient in ELA.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5th grade classes increased overall proficiency in math.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4th grade classes increased comprehension proficiency.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67503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easyCBM ACHIEVEMENTS</a:t>
            </a:r>
            <a:endParaRPr sz="4200"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175" y="1340550"/>
            <a:ext cx="2225700" cy="30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400" y="1301163"/>
            <a:ext cx="1997220" cy="31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9380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WHAT ARE WE DOING?</a:t>
            </a:r>
            <a:endParaRPr sz="4200" dirty="0"/>
          </a:p>
        </p:txBody>
      </p:sp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1699475" y="1294325"/>
            <a:ext cx="6618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Increasing rigor by focusing on higher level skills.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Addressing skill deficits and progress monitoring.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Evaluating based on 50%ile by grade levels.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1664850" y="844175"/>
            <a:ext cx="67833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Challenges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1518500" y="1910525"/>
            <a:ext cx="6596400" cy="24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Getting accustomed to all of the changes that were given to teachers.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Teaching/knowing standards at deeper levels of knowledge.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Comprehensive writing in all content areas.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The increase of alternate route to certification teachers.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Increasing the attendance to district professional development classes.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Reading curriculum is outdated.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Increase of behavioral challenges in students.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1717125" y="948725"/>
            <a:ext cx="60531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Next Steps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1717125" y="2025525"/>
            <a:ext cx="65757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Strengthen Tier One instruction districtwide through PD on standards and classroom management.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Utilize protocol for examining data.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Continue to improve student and teacher motivation for growth mindset.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All new teachers receive specialized PD.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Pilot new reading curriculum to prepare for adoption.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All content areas focus on writing and calibration of assessing writing.</a:t>
            </a:r>
            <a:endParaRPr dirty="0">
              <a:latin typeface="Tinos"/>
              <a:ea typeface="Tinos"/>
              <a:cs typeface="Tinos"/>
              <a:sym typeface="Tino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nos"/>
              <a:buChar char="●"/>
            </a:pPr>
            <a:r>
              <a:rPr lang="en" dirty="0">
                <a:latin typeface="Tinos"/>
                <a:ea typeface="Tinos"/>
                <a:cs typeface="Tinos"/>
                <a:sym typeface="Tinos"/>
              </a:rPr>
              <a:t>Full-time interventionist placed at each elementary school.</a:t>
            </a:r>
            <a:endParaRPr dirty="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78675" y="1808400"/>
            <a:ext cx="6616800" cy="15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District/Board Presentation Report 2018-19 </a:t>
            </a:r>
            <a:endParaRPr sz="3600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225" y="1834500"/>
            <a:ext cx="3241425" cy="24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>
            <a:spLocks noGrp="1"/>
          </p:cNvSpPr>
          <p:nvPr>
            <p:ph type="ctrTitle"/>
          </p:nvPr>
        </p:nvSpPr>
        <p:spPr>
          <a:xfrm>
            <a:off x="1555975" y="802350"/>
            <a:ext cx="67164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Sequel coming Spring 2020!</a:t>
            </a:r>
            <a:endParaRPr sz="4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ctrTitle" idx="4294967295"/>
          </p:nvPr>
        </p:nvSpPr>
        <p:spPr>
          <a:xfrm>
            <a:off x="2496825" y="2008925"/>
            <a:ext cx="473550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Did you know?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subTitle" idx="4294967295"/>
          </p:nvPr>
        </p:nvSpPr>
        <p:spPr>
          <a:xfrm>
            <a:off x="1544700" y="659275"/>
            <a:ext cx="6660300" cy="3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TEACHERS WERE: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provided </a:t>
            </a: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500</a:t>
            </a: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hours of professional development over the past five years.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provided </a:t>
            </a: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transcripted credits in district over the past five years.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presented revised color coded curriculum maps with "I Can" statements.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provided technology/instructional coaches and interventionists.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given a new math curriculum in 2017-18.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825" y="2936825"/>
            <a:ext cx="1357575" cy="12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1544700" y="659275"/>
            <a:ext cx="6660300" cy="3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STUDENTS WERE: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 outpacing the state in 11 out of 14 areas of growth on ISAT.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accountable to standards on their report cards grades K-5.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 achieving their highest scores ever on the Math ISAT in 3rd, 4th, 5th, 6th, and 7th grades.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exited from the EL program based off their WIDA Access scores.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given Advanced Opportunities and our first student graduated with an Associates degree.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able to participate in the first Bilingual Medical Transcripting Program where 14 students certified and gained 16 college credits.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650" y="3288025"/>
            <a:ext cx="900400" cy="8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ISAT ACHIEVEMENTS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5105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ISAT ACHIEVEMENTS</a:t>
            </a:r>
            <a:endParaRPr sz="4000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699475" y="1294325"/>
            <a:ext cx="6618000" cy="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67.5% of 5th grade students from two schools scored proficient in Science. (the state average is 64%)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grades out of 9 increased their ELA overall proficiency score.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year 4th, 5th, and 6th grades had their highest ELA proficiency scores ever.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5105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ISAT ACHIEVEMENTS</a:t>
            </a:r>
            <a:endParaRPr sz="3600"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500" y="1402000"/>
            <a:ext cx="2543179" cy="28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599" y="1622875"/>
            <a:ext cx="2749025" cy="22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 idx="4294967295"/>
          </p:nvPr>
        </p:nvSpPr>
        <p:spPr>
          <a:xfrm>
            <a:off x="1544700" y="689800"/>
            <a:ext cx="4938000" cy="7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WHAT ARE WE DOING?</a:t>
            </a:r>
            <a:endParaRPr sz="4200"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1699475" y="1294325"/>
            <a:ext cx="66180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Teaching math curriculum to fidelity.</a:t>
            </a: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Utilizing ISAT Interim Block Assessments.</a:t>
            </a: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Improving our testing practices.</a:t>
            </a: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562</Words>
  <Application>Microsoft Office PowerPoint</Application>
  <PresentationFormat>On-screen Show (16:9)</PresentationFormat>
  <Paragraphs>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Tinos</vt:lpstr>
      <vt:lpstr>Roboto</vt:lpstr>
      <vt:lpstr>Arial</vt:lpstr>
      <vt:lpstr>Oswald</vt:lpstr>
      <vt:lpstr>Quintus template</vt:lpstr>
      <vt:lpstr>Our Story Begins….</vt:lpstr>
      <vt:lpstr>District/Board Presentation Report 2018-19 </vt:lpstr>
      <vt:lpstr>Did you know?</vt:lpstr>
      <vt:lpstr>PowerPoint Presentation</vt:lpstr>
      <vt:lpstr>PowerPoint Presentation</vt:lpstr>
      <vt:lpstr> ISAT ACHIEVEMENTS</vt:lpstr>
      <vt:lpstr>ISAT ACHIEVEMENTS</vt:lpstr>
      <vt:lpstr>ISAT ACHIEVEMENTS</vt:lpstr>
      <vt:lpstr>WHAT ARE WE DOING?</vt:lpstr>
      <vt:lpstr> ISIP ACHIEVEMENTS</vt:lpstr>
      <vt:lpstr>ISIP ACHIEVEMENTS</vt:lpstr>
      <vt:lpstr>ISIP ACHIEVEMENTS</vt:lpstr>
      <vt:lpstr>WHAT ARE WE DOING?</vt:lpstr>
      <vt:lpstr> easyCBM ACHIEVEMENTS</vt:lpstr>
      <vt:lpstr>easyCBM ACHIEVEMENTS</vt:lpstr>
      <vt:lpstr>easyCBM ACHIEVEMENTS</vt:lpstr>
      <vt:lpstr>WHAT ARE WE DOING?</vt:lpstr>
      <vt:lpstr>PowerPoint Presentation</vt:lpstr>
      <vt:lpstr>PowerPoint Presentation</vt:lpstr>
      <vt:lpstr>Sequel coming Spring 2020!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Story Begins….</dc:title>
  <dc:creator>mickj</dc:creator>
  <cp:lastModifiedBy>mickj</cp:lastModifiedBy>
  <cp:revision>2</cp:revision>
  <dcterms:modified xsi:type="dcterms:W3CDTF">2019-06-04T19:14:03Z</dcterms:modified>
</cp:coreProperties>
</file>